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1" r:id="rId4"/>
    <p:sldId id="262" r:id="rId5"/>
    <p:sldId id="267" r:id="rId6"/>
    <p:sldId id="268" r:id="rId7"/>
    <p:sldId id="269" r:id="rId8"/>
    <p:sldId id="263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545" autoAdjust="0"/>
  </p:normalViewPr>
  <p:slideViewPr>
    <p:cSldViewPr snapToGrid="0">
      <p:cViewPr varScale="1">
        <p:scale>
          <a:sx n="45" d="100"/>
          <a:sy n="45" d="100"/>
        </p:scale>
        <p:origin x="13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0CDC0-661B-4CAE-BC3B-759720D45353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D905-1116-496B-AD9C-1D90FD882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3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 teacher?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Someone who helps students learn by imparting knowledge to them and by setting up a situation in which students can and will learn effectively.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1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famous teacher is Jesus.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1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taught using stories called parables. Can anyone remember one of Jesus’ parables?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parable of The Good Samaritan (Luke 10:25-37)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781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taught big groups of people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Sermon on the Mount (Matthew 5-7)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3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used opportunities like healings to teach people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1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taught us many things, including: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God the father is?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it looks like to follow God.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pray.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 should behave.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trust God.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our future with God.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…and much more!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6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Brainstorm: What makes a good teacher?</a:t>
            </a:r>
          </a:p>
          <a:p>
            <a:r>
              <a:rPr lang="en-GB" dirty="0" smtClean="0"/>
              <a:t>e.g. compassion, hard work, knowledgeable, wisdom…</a:t>
            </a:r>
          </a:p>
          <a:p>
            <a:endParaRPr lang="en-GB" dirty="0" smtClean="0"/>
          </a:p>
          <a:p>
            <a:r>
              <a:rPr lang="en-GB" dirty="0" smtClean="0"/>
              <a:t>Have some pupils from different year groups ready to share about when a teacher made a big difference in their lives.</a:t>
            </a:r>
          </a:p>
          <a:p>
            <a:endParaRPr lang="en-GB" dirty="0" smtClean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D905-1116-496B-AD9C-1D90FD8820E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7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3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3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2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6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8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74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9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6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E783-BD01-485F-B07B-B2630488D767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9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E783-BD01-485F-B07B-B2630488D767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880B-34F7-417A-A747-9DB5396D9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57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04" y="2350008"/>
            <a:ext cx="4120896" cy="45079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183" y="3592707"/>
            <a:ext cx="9144000" cy="1655762"/>
          </a:xfrm>
        </p:spPr>
        <p:txBody>
          <a:bodyPr/>
          <a:lstStyle/>
          <a:p>
            <a:r>
              <a:rPr lang="en-GB" sz="7200" dirty="0" smtClean="0"/>
              <a:t>World Teacher Day</a:t>
            </a:r>
            <a:endParaRPr lang="en-GB" sz="72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9129"/>
            <a:ext cx="10058400" cy="23738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2154" y="6158404"/>
            <a:ext cx="49076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10069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Building great learning communities together</a:t>
            </a:r>
            <a:endParaRPr lang="en-US" sz="2000" b="0" cap="none" spc="0" dirty="0">
              <a:ln w="0"/>
              <a:solidFill>
                <a:srgbClr val="10069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0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204"/>
            <a:ext cx="6667500" cy="6448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498" y="365125"/>
            <a:ext cx="5378302" cy="1325563"/>
          </a:xfrm>
        </p:spPr>
        <p:txBody>
          <a:bodyPr>
            <a:normAutofit/>
          </a:bodyPr>
          <a:lstStyle/>
          <a:p>
            <a:r>
              <a:rPr lang="en-GB" sz="5400" i="1" dirty="0" smtClean="0"/>
              <a:t>What is a teacher?</a:t>
            </a:r>
            <a:endParaRPr lang="en-GB" sz="5400" i="1" dirty="0"/>
          </a:p>
        </p:txBody>
      </p:sp>
    </p:spTree>
    <p:extLst>
      <p:ext uri="{BB962C8B-B14F-4D97-AF65-F5344CB8AC3E}">
        <p14:creationId xmlns:p14="http://schemas.microsoft.com/office/powerpoint/2010/main" val="2655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08" y="193910"/>
            <a:ext cx="8702751" cy="8248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65125"/>
            <a:ext cx="11029950" cy="1200439"/>
          </a:xfrm>
        </p:spPr>
        <p:txBody>
          <a:bodyPr/>
          <a:lstStyle/>
          <a:p>
            <a:r>
              <a:rPr lang="en-GB" dirty="0" smtClean="0"/>
              <a:t>Who is the most famous teacher?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700467" y="2068454"/>
            <a:ext cx="1727308" cy="1372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Jesus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853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320" y="1765678"/>
            <a:ext cx="4419526" cy="4419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44" y="1690688"/>
            <a:ext cx="3247099" cy="491984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658141" y="535246"/>
            <a:ext cx="7198728" cy="1675904"/>
          </a:xfrm>
          <a:prstGeom prst="wedgeEllipseCallout">
            <a:avLst>
              <a:gd name="adj1" fmla="val -42693"/>
              <a:gd name="adj2" fmla="val 91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Parables…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44" y="1690688"/>
            <a:ext cx="3247099" cy="491984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658141" y="535246"/>
            <a:ext cx="7198728" cy="1675904"/>
          </a:xfrm>
          <a:prstGeom prst="wedgeEllipseCallout">
            <a:avLst>
              <a:gd name="adj1" fmla="val -42693"/>
              <a:gd name="adj2" fmla="val 91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Sermon on the Mount…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0" y="2599905"/>
            <a:ext cx="7303078" cy="40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44" y="1690688"/>
            <a:ext cx="3247099" cy="491984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658141" y="535246"/>
            <a:ext cx="7198728" cy="1675904"/>
          </a:xfrm>
          <a:prstGeom prst="wedgeEllipseCallout">
            <a:avLst>
              <a:gd name="adj1" fmla="val -42693"/>
              <a:gd name="adj2" fmla="val 91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Look at this man…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576" y="3136851"/>
            <a:ext cx="7993751" cy="35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44" y="1690688"/>
            <a:ext cx="3247099" cy="491984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658141" y="535246"/>
            <a:ext cx="2998380" cy="1675904"/>
          </a:xfrm>
          <a:prstGeom prst="wedgeEllipseCallout">
            <a:avLst>
              <a:gd name="adj1" fmla="val -35601"/>
              <a:gd name="adj2" fmla="val 637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Who God is…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602199" y="1383942"/>
            <a:ext cx="2998380" cy="1675904"/>
          </a:xfrm>
          <a:prstGeom prst="wedgeEllipseCallout">
            <a:avLst>
              <a:gd name="adj1" fmla="val -35601"/>
              <a:gd name="adj2" fmla="val 637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Our future with God…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470752" y="1560991"/>
            <a:ext cx="2998380" cy="1675904"/>
          </a:xfrm>
          <a:prstGeom prst="wedgeEllipseCallout">
            <a:avLst>
              <a:gd name="adj1" fmla="val -35601"/>
              <a:gd name="adj2" fmla="val 637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Trust God…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8623318" y="3236895"/>
            <a:ext cx="2998380" cy="1675904"/>
          </a:xfrm>
          <a:prstGeom prst="wedgeEllipseCallout">
            <a:avLst>
              <a:gd name="adj1" fmla="val -35601"/>
              <a:gd name="adj2" fmla="val 637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How to behave…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503955" y="2887120"/>
            <a:ext cx="2998380" cy="1675904"/>
          </a:xfrm>
          <a:prstGeom prst="wedgeEllipseCallout">
            <a:avLst>
              <a:gd name="adj1" fmla="val -35601"/>
              <a:gd name="adj2" fmla="val 637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How to pray…</a:t>
            </a:r>
          </a:p>
          <a:p>
            <a:pPr algn="ctr"/>
            <a:r>
              <a:rPr lang="en-GB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“</a:t>
            </a:r>
            <a:r>
              <a:rPr lang="en-GB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Dear God…</a:t>
            </a:r>
            <a:r>
              <a:rPr lang="en-GB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”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124128" y="535246"/>
            <a:ext cx="2998380" cy="1675904"/>
          </a:xfrm>
          <a:prstGeom prst="wedgeEllipseCallout">
            <a:avLst>
              <a:gd name="adj1" fmla="val -35601"/>
              <a:gd name="adj2" fmla="val 637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How to follow God…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85719"/>
            <a:ext cx="2911119" cy="2812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36" y="2769192"/>
            <a:ext cx="2589335" cy="392043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52" y="5316868"/>
            <a:ext cx="2347376" cy="1372761"/>
          </a:xfrm>
        </p:spPr>
      </p:pic>
      <p:sp>
        <p:nvSpPr>
          <p:cNvPr id="3" name="Cloud 2"/>
          <p:cNvSpPr/>
          <p:nvPr/>
        </p:nvSpPr>
        <p:spPr>
          <a:xfrm>
            <a:off x="2700671" y="1190846"/>
            <a:ext cx="6922282" cy="448694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What makes a good teacher?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04" y="2350008"/>
            <a:ext cx="4120896" cy="45079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967" y="2743200"/>
            <a:ext cx="9144000" cy="680484"/>
          </a:xfrm>
        </p:spPr>
        <p:txBody>
          <a:bodyPr>
            <a:noAutofit/>
          </a:bodyPr>
          <a:lstStyle/>
          <a:p>
            <a:r>
              <a:rPr lang="en-GB" sz="4800" dirty="0" smtClean="0"/>
              <a:t>Thank </a:t>
            </a:r>
            <a:r>
              <a:rPr lang="en-GB" sz="4800" dirty="0" smtClean="0"/>
              <a:t>you to all our teachers!</a:t>
            </a:r>
            <a:endParaRPr lang="en-GB" sz="4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7" y="248009"/>
            <a:ext cx="3230630" cy="1889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68" y="4029580"/>
            <a:ext cx="1675186" cy="253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051" y="4092656"/>
            <a:ext cx="2557891" cy="24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258</Words>
  <Application>Microsoft Office PowerPoint</Application>
  <PresentationFormat>Widescreen</PresentationFormat>
  <Paragraphs>44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What is a teacher?</vt:lpstr>
      <vt:lpstr>Who is the most famous teacher?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Brickell</dc:creator>
  <cp:lastModifiedBy>Faith Spinks</cp:lastModifiedBy>
  <cp:revision>31</cp:revision>
  <dcterms:created xsi:type="dcterms:W3CDTF">2020-10-20T10:56:48Z</dcterms:created>
  <dcterms:modified xsi:type="dcterms:W3CDTF">2021-10-01T14:14:21Z</dcterms:modified>
</cp:coreProperties>
</file>