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B15FEF-59C4-4010-8A2C-82518047C0B3}">
          <p14:sldIdLst>
            <p14:sldId id="256"/>
            <p14:sldId id="258"/>
            <p14:sldId id="277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/>
              <a:t>Irish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Word Cards</a:t>
            </a:r>
          </a:p>
        </p:txBody>
      </p:sp>
    </p:spTree>
    <p:extLst>
      <p:ext uri="{BB962C8B-B14F-4D97-AF65-F5344CB8AC3E}">
        <p14:creationId xmlns:p14="http://schemas.microsoft.com/office/powerpoint/2010/main" val="40909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871131"/>
            <a:ext cx="7223760" cy="1515533"/>
          </a:xfrm>
        </p:spPr>
        <p:txBody>
          <a:bodyPr/>
          <a:lstStyle/>
          <a:p>
            <a:r>
              <a:rPr lang="en-GB" sz="8000" dirty="0" err="1">
                <a:latin typeface="Comic Sans MS" panose="030F0702030302020204" pitchFamily="66" charset="0"/>
              </a:rPr>
              <a:t>maidin</a:t>
            </a:r>
            <a:r>
              <a:rPr lang="en-GB" sz="8000" dirty="0">
                <a:latin typeface="Comic Sans MS" panose="030F0702030302020204" pitchFamily="66" charset="0"/>
              </a:rPr>
              <a:t> </a:t>
            </a:r>
            <a:r>
              <a:rPr lang="en-GB" sz="8000" dirty="0" err="1">
                <a:latin typeface="Comic Sans MS" panose="030F0702030302020204" pitchFamily="66" charset="0"/>
              </a:rPr>
              <a:t>mhaith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Good Morning</a:t>
            </a:r>
          </a:p>
        </p:txBody>
      </p:sp>
    </p:spTree>
    <p:extLst>
      <p:ext uri="{BB962C8B-B14F-4D97-AF65-F5344CB8AC3E}">
        <p14:creationId xmlns:p14="http://schemas.microsoft.com/office/powerpoint/2010/main" val="3110400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871131"/>
            <a:ext cx="7248939" cy="1515533"/>
          </a:xfrm>
        </p:spPr>
        <p:txBody>
          <a:bodyPr/>
          <a:lstStyle/>
          <a:p>
            <a:r>
              <a:rPr lang="en-GB" sz="6900" dirty="0" err="1">
                <a:latin typeface="Comic Sans MS" panose="030F0702030302020204" pitchFamily="66" charset="0"/>
              </a:rPr>
              <a:t>tráthnóna</a:t>
            </a:r>
            <a:r>
              <a:rPr lang="en-GB" sz="6900" dirty="0">
                <a:latin typeface="Comic Sans MS" panose="030F0702030302020204" pitchFamily="66" charset="0"/>
              </a:rPr>
              <a:t> </a:t>
            </a:r>
            <a:r>
              <a:rPr lang="en-GB" sz="6900" dirty="0" err="1">
                <a:latin typeface="Comic Sans MS" panose="030F0702030302020204" pitchFamily="66" charset="0"/>
              </a:rPr>
              <a:t>maith</a:t>
            </a:r>
            <a:endParaRPr lang="en-GB" sz="69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Good Afternoon</a:t>
            </a:r>
          </a:p>
        </p:txBody>
      </p:sp>
    </p:spTree>
    <p:extLst>
      <p:ext uri="{BB962C8B-B14F-4D97-AF65-F5344CB8AC3E}">
        <p14:creationId xmlns:p14="http://schemas.microsoft.com/office/powerpoint/2010/main" val="267583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900" dirty="0">
                <a:latin typeface="Comic Sans MS" panose="030F0702030302020204" pitchFamily="66" charset="0"/>
              </a:rPr>
              <a:t>tar </a:t>
            </a:r>
            <a:r>
              <a:rPr lang="en-GB" sz="9900" dirty="0" err="1">
                <a:latin typeface="Comic Sans MS" panose="030F0702030302020204" pitchFamily="66" charset="0"/>
              </a:rPr>
              <a:t>anseo</a:t>
            </a:r>
            <a:endParaRPr lang="en-GB" sz="99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Come here</a:t>
            </a:r>
          </a:p>
        </p:txBody>
      </p:sp>
    </p:spTree>
    <p:extLst>
      <p:ext uri="{BB962C8B-B14F-4D97-AF65-F5344CB8AC3E}">
        <p14:creationId xmlns:p14="http://schemas.microsoft.com/office/powerpoint/2010/main" val="36634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4194" y="1871131"/>
            <a:ext cx="7132320" cy="1515533"/>
          </a:xfrm>
        </p:spPr>
        <p:txBody>
          <a:bodyPr/>
          <a:lstStyle/>
          <a:p>
            <a:r>
              <a:rPr lang="en-GB" sz="9900" dirty="0">
                <a:latin typeface="Comic Sans MS" panose="030F0702030302020204" pitchFamily="66" charset="0"/>
              </a:rPr>
              <a:t>an-</a:t>
            </a:r>
            <a:r>
              <a:rPr lang="en-GB" sz="9900" dirty="0" err="1">
                <a:latin typeface="Comic Sans MS" panose="030F0702030302020204" pitchFamily="66" charset="0"/>
              </a:rPr>
              <a:t>mhaith</a:t>
            </a:r>
            <a:endParaRPr lang="en-GB" sz="99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Well done</a:t>
            </a:r>
          </a:p>
        </p:txBody>
      </p:sp>
    </p:spTree>
    <p:extLst>
      <p:ext uri="{BB962C8B-B14F-4D97-AF65-F5344CB8AC3E}">
        <p14:creationId xmlns:p14="http://schemas.microsoft.com/office/powerpoint/2010/main" val="379062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originals/b4/55/0d/b4550d5ad1be177d7d832d2d9b3f76f6.jpg">
            <a:extLst>
              <a:ext uri="{FF2B5EF4-FFF2-40B4-BE49-F238E27FC236}">
                <a16:creationId xmlns:a16="http://schemas.microsoft.com/office/drawing/2014/main" id="{E10B0ADD-BCBE-4A0E-B71F-095334942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956" y="189000"/>
            <a:ext cx="5454087" cy="64800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170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2014822"/>
            <a:ext cx="6815669" cy="1515533"/>
          </a:xfrm>
        </p:spPr>
        <p:txBody>
          <a:bodyPr/>
          <a:lstStyle/>
          <a:p>
            <a:r>
              <a:rPr lang="en-GB" sz="4500" dirty="0"/>
              <a:t>Questions</a:t>
            </a:r>
            <a:br>
              <a:rPr lang="en-GB" sz="4500" dirty="0"/>
            </a:br>
            <a:r>
              <a:rPr lang="en-GB" sz="2800" dirty="0"/>
              <a:t>and</a:t>
            </a:r>
            <a:br>
              <a:rPr lang="en-GB" sz="2800" dirty="0"/>
            </a:br>
            <a:r>
              <a:rPr lang="en-GB" sz="4500" dirty="0"/>
              <a:t>Answers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i="1" dirty="0" err="1"/>
              <a:t>Ceist</a:t>
            </a:r>
            <a:r>
              <a:rPr lang="en-GB" sz="5400" i="1" dirty="0"/>
              <a:t> </a:t>
            </a:r>
            <a:r>
              <a:rPr lang="en-GB" sz="5400" i="1" dirty="0" err="1"/>
              <a:t>agus</a:t>
            </a:r>
            <a:r>
              <a:rPr lang="en-GB" sz="5400" i="1" dirty="0"/>
              <a:t> </a:t>
            </a:r>
            <a:r>
              <a:rPr lang="en-GB" sz="5400" i="1" dirty="0" err="1"/>
              <a:t>Freagra</a:t>
            </a:r>
            <a:endParaRPr lang="en-GB" sz="5400" i="1" dirty="0"/>
          </a:p>
        </p:txBody>
      </p:sp>
    </p:spTree>
    <p:extLst>
      <p:ext uri="{BB962C8B-B14F-4D97-AF65-F5344CB8AC3E}">
        <p14:creationId xmlns:p14="http://schemas.microsoft.com/office/powerpoint/2010/main" val="2289191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57176"/>
              </p:ext>
            </p:extLst>
          </p:nvPr>
        </p:nvGraphicFramePr>
        <p:xfrm>
          <a:off x="1295399" y="1615339"/>
          <a:ext cx="9609670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221663325"/>
                    </a:ext>
                  </a:extLst>
                </a:gridCol>
                <a:gridCol w="5652161">
                  <a:extLst>
                    <a:ext uri="{9D8B030D-6E8A-4147-A177-3AD203B41FA5}">
                      <a16:colId xmlns:a16="http://schemas.microsoft.com/office/drawing/2014/main" val="2013395892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What is your name?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 is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ainm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duit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8360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388447"/>
              </p:ext>
            </p:extLst>
          </p:nvPr>
        </p:nvGraphicFramePr>
        <p:xfrm>
          <a:off x="1295399" y="3922871"/>
          <a:ext cx="9609669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442016413"/>
                    </a:ext>
                  </a:extLst>
                </a:gridCol>
                <a:gridCol w="5652160">
                  <a:extLst>
                    <a:ext uri="{9D8B030D-6E8A-4147-A177-3AD203B41FA5}">
                      <a16:colId xmlns:a16="http://schemas.microsoft.com/office/drawing/2014/main" val="2641724333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My name is …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 Is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ainm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dom</a:t>
                      </a:r>
                      <a:endParaRPr lang="en-GB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431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15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57718"/>
              </p:ext>
            </p:extLst>
          </p:nvPr>
        </p:nvGraphicFramePr>
        <p:xfrm>
          <a:off x="1295399" y="1615339"/>
          <a:ext cx="9609670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221663325"/>
                    </a:ext>
                  </a:extLst>
                </a:gridCol>
                <a:gridCol w="5652161">
                  <a:extLst>
                    <a:ext uri="{9D8B030D-6E8A-4147-A177-3AD203B41FA5}">
                      <a16:colId xmlns:a16="http://schemas.microsoft.com/office/drawing/2014/main" val="2013395892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How old are you?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Cén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aois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thú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8360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38653"/>
              </p:ext>
            </p:extLst>
          </p:nvPr>
        </p:nvGraphicFramePr>
        <p:xfrm>
          <a:off x="1295399" y="3922871"/>
          <a:ext cx="9609669" cy="1530668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442016413"/>
                    </a:ext>
                  </a:extLst>
                </a:gridCol>
                <a:gridCol w="5652160">
                  <a:extLst>
                    <a:ext uri="{9D8B030D-6E8A-4147-A177-3AD203B41FA5}">
                      <a16:colId xmlns:a16="http://schemas.microsoft.com/office/drawing/2014/main" val="2641724333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am five years old.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Tá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mé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cúig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bliana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d'aois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431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459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52454"/>
              </p:ext>
            </p:extLst>
          </p:nvPr>
        </p:nvGraphicFramePr>
        <p:xfrm>
          <a:off x="1295399" y="1615339"/>
          <a:ext cx="9609670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221663325"/>
                    </a:ext>
                  </a:extLst>
                </a:gridCol>
                <a:gridCol w="5652161">
                  <a:extLst>
                    <a:ext uri="{9D8B030D-6E8A-4147-A177-3AD203B41FA5}">
                      <a16:colId xmlns:a16="http://schemas.microsoft.com/office/drawing/2014/main" val="2013395892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you?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Conas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tá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tú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8360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3406"/>
              </p:ext>
            </p:extLst>
          </p:nvPr>
        </p:nvGraphicFramePr>
        <p:xfrm>
          <a:off x="1295399" y="3922871"/>
          <a:ext cx="9609669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442016413"/>
                    </a:ext>
                  </a:extLst>
                </a:gridCol>
                <a:gridCol w="5652160">
                  <a:extLst>
                    <a:ext uri="{9D8B030D-6E8A-4147-A177-3AD203B41FA5}">
                      <a16:colId xmlns:a16="http://schemas.microsoft.com/office/drawing/2014/main" val="2641724333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very well.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Tá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mé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an-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mhaith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431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61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50630"/>
              </p:ext>
            </p:extLst>
          </p:nvPr>
        </p:nvGraphicFramePr>
        <p:xfrm>
          <a:off x="1295399" y="1615339"/>
          <a:ext cx="9609670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221663325"/>
                    </a:ext>
                  </a:extLst>
                </a:gridCol>
                <a:gridCol w="5652161">
                  <a:extLst>
                    <a:ext uri="{9D8B030D-6E8A-4147-A177-3AD203B41FA5}">
                      <a16:colId xmlns:a16="http://schemas.microsoft.com/office/drawing/2014/main" val="2013395892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this?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 é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seo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8360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84154"/>
              </p:ext>
            </p:extLst>
          </p:nvPr>
        </p:nvGraphicFramePr>
        <p:xfrm>
          <a:off x="1295399" y="3922871"/>
          <a:ext cx="9609669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442016413"/>
                    </a:ext>
                  </a:extLst>
                </a:gridCol>
                <a:gridCol w="5652160">
                  <a:extLst>
                    <a:ext uri="{9D8B030D-6E8A-4147-A177-3AD203B41FA5}">
                      <a16:colId xmlns:a16="http://schemas.microsoft.com/office/drawing/2014/main" val="2641724333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is a pencil.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Seo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peann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luaidhe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431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27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fáilte</a:t>
            </a:r>
            <a:endParaRPr lang="en-GB" sz="9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4162973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22299"/>
              </p:ext>
            </p:extLst>
          </p:nvPr>
        </p:nvGraphicFramePr>
        <p:xfrm>
          <a:off x="1295399" y="1615339"/>
          <a:ext cx="9609670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221663325"/>
                    </a:ext>
                  </a:extLst>
                </a:gridCol>
                <a:gridCol w="5652161">
                  <a:extLst>
                    <a:ext uri="{9D8B030D-6E8A-4147-A177-3AD203B41FA5}">
                      <a16:colId xmlns:a16="http://schemas.microsoft.com/office/drawing/2014/main" val="2013395892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you understand?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dtuigeann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tú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8360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216751"/>
              </p:ext>
            </p:extLst>
          </p:nvPr>
        </p:nvGraphicFramePr>
        <p:xfrm>
          <a:off x="1295399" y="3922871"/>
          <a:ext cx="9609669" cy="1487424"/>
        </p:xfrm>
        <a:graphic>
          <a:graphicData uri="http://schemas.openxmlformats.org/drawingml/2006/table">
            <a:tbl>
              <a:tblPr firstRow="1" firstCol="1" bandRow="1"/>
              <a:tblGrid>
                <a:gridCol w="3957509">
                  <a:extLst>
                    <a:ext uri="{9D8B030D-6E8A-4147-A177-3AD203B41FA5}">
                      <a16:colId xmlns:a16="http://schemas.microsoft.com/office/drawing/2014/main" val="2442016413"/>
                    </a:ext>
                  </a:extLst>
                </a:gridCol>
                <a:gridCol w="5652160">
                  <a:extLst>
                    <a:ext uri="{9D8B030D-6E8A-4147-A177-3AD203B41FA5}">
                      <a16:colId xmlns:a16="http://schemas.microsoft.com/office/drawing/2014/main" val="2641724333"/>
                    </a:ext>
                  </a:extLst>
                </a:gridCol>
              </a:tblGrid>
              <a:tr h="1487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do not understand.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Ní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4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thuigim</a:t>
                      </a:r>
                      <a:r>
                        <a:rPr lang="en-GB" sz="4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431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83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dia</a:t>
            </a:r>
            <a:r>
              <a:rPr lang="en-GB" sz="9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dhuit</a:t>
            </a:r>
            <a:endParaRPr lang="en-GB" sz="99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168817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4194" y="1871131"/>
            <a:ext cx="7119257" cy="1515533"/>
          </a:xfrm>
        </p:spPr>
        <p:txBody>
          <a:bodyPr/>
          <a:lstStyle/>
          <a:p>
            <a:r>
              <a:rPr lang="en-GB" sz="96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slán</a:t>
            </a:r>
            <a:endParaRPr lang="en-GB" sz="97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Goodbye</a:t>
            </a:r>
          </a:p>
        </p:txBody>
      </p:sp>
    </p:spTree>
    <p:extLst>
      <p:ext uri="{BB962C8B-B14F-4D97-AF65-F5344CB8AC3E}">
        <p14:creationId xmlns:p14="http://schemas.microsoft.com/office/powerpoint/2010/main" val="139571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sea</a:t>
            </a:r>
            <a:endParaRPr lang="en-GB" sz="99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86956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níl</a:t>
            </a:r>
            <a:endParaRPr lang="en-GB" sz="99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713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 </a:t>
            </a:r>
            <a:r>
              <a:rPr lang="en-GB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raibh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maith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agat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551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5148" y="1871131"/>
            <a:ext cx="7315200" cy="1515533"/>
          </a:xfrm>
        </p:spPr>
        <p:txBody>
          <a:bodyPr/>
          <a:lstStyle/>
          <a:p>
            <a:r>
              <a:rPr lang="en-GB" sz="8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do </a:t>
            </a:r>
            <a:r>
              <a:rPr lang="en-GB" sz="88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thoil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Please</a:t>
            </a:r>
          </a:p>
        </p:txBody>
      </p:sp>
    </p:spTree>
    <p:extLst>
      <p:ext uri="{BB962C8B-B14F-4D97-AF65-F5344CB8AC3E}">
        <p14:creationId xmlns:p14="http://schemas.microsoft.com/office/powerpoint/2010/main" val="78853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900" dirty="0" err="1">
                <a:latin typeface="Comic Sans MS" panose="030F0702030302020204" pitchFamily="66" charset="0"/>
              </a:rPr>
              <a:t>brón</a:t>
            </a:r>
            <a:endParaRPr lang="en-GB" sz="99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Sorry</a:t>
            </a:r>
          </a:p>
        </p:txBody>
      </p:sp>
    </p:spTree>
    <p:extLst>
      <p:ext uri="{BB962C8B-B14F-4D97-AF65-F5344CB8AC3E}">
        <p14:creationId xmlns:p14="http://schemas.microsoft.com/office/powerpoint/2010/main" val="2107202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96</TotalTime>
  <Words>140</Words>
  <Application>Microsoft Office PowerPoint</Application>
  <PresentationFormat>Widescreen</PresentationFormat>
  <Paragraphs>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Comic Sans MS</vt:lpstr>
      <vt:lpstr>Garamond</vt:lpstr>
      <vt:lpstr>Times New Roman</vt:lpstr>
      <vt:lpstr>Organic</vt:lpstr>
      <vt:lpstr>Irish</vt:lpstr>
      <vt:lpstr>fáilte</vt:lpstr>
      <vt:lpstr>dia dhuit</vt:lpstr>
      <vt:lpstr>slán</vt:lpstr>
      <vt:lpstr>sea</vt:lpstr>
      <vt:lpstr>níl</vt:lpstr>
      <vt:lpstr>go raibh maith agat</vt:lpstr>
      <vt:lpstr>le do thoil</vt:lpstr>
      <vt:lpstr>brón</vt:lpstr>
      <vt:lpstr>maidin mhaith</vt:lpstr>
      <vt:lpstr>tráthnóna maith</vt:lpstr>
      <vt:lpstr>tar anseo</vt:lpstr>
      <vt:lpstr>an-mhaith</vt:lpstr>
      <vt:lpstr>PowerPoint Presentation</vt:lpstr>
      <vt:lpstr>Questions and Answers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Romanian</dc:title>
  <dc:creator>Faith Spinks</dc:creator>
  <cp:lastModifiedBy>Maheen Manzoor</cp:lastModifiedBy>
  <cp:revision>12</cp:revision>
  <dcterms:created xsi:type="dcterms:W3CDTF">2020-11-20T11:35:48Z</dcterms:created>
  <dcterms:modified xsi:type="dcterms:W3CDTF">2022-02-02T12:57:12Z</dcterms:modified>
</cp:coreProperties>
</file>