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72" r:id="rId4"/>
    <p:sldId id="261" r:id="rId5"/>
    <p:sldId id="275" r:id="rId6"/>
    <p:sldId id="273" r:id="rId7"/>
    <p:sldId id="274" r:id="rId8"/>
    <p:sldId id="277" r:id="rId9"/>
    <p:sldId id="276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8545" autoAdjust="0"/>
  </p:normalViewPr>
  <p:slideViewPr>
    <p:cSldViewPr snapToGrid="0">
      <p:cViewPr varScale="1">
        <p:scale>
          <a:sx n="66" d="100"/>
          <a:sy n="66" d="100"/>
        </p:scale>
        <p:origin x="11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0CDC0-661B-4CAE-BC3B-759720D45353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CD905-1116-496B-AD9C-1D90FD882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3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mental health?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health is all about how we are feeling and the thoughts we are having.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affect how we behave and the choices we make.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D905-1116-496B-AD9C-1D90FD8820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1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feelings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all have a mix of feelings every day.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of the feelings we can have? Sometimes our feelings are happy and give us energy, sometimes our feelings are hard and they make us tired and grumpy.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feelings for each of the faces? (PPT)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D905-1116-496B-AD9C-1D90FD8820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6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after our mental health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like with our body, it is important we do things to help our minds to be healthy, be in good condition and feel well.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things we can do?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	be physically active;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	eat a balanced diet;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	drink plenty of water;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	get enough sleep;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	talk about our feelings with someone we trust;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	ask for help when something is troubling us;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	make sure we have time each day to be calm and quiet;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	spend time doing something we love;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	spend time outside;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	be creative;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	spend time with people who make us smile;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	help and be kind to others;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	remember we are valuable and worthy just the way we are;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	limit our time watching TV, on social media, the Internet and electronic devices.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D905-1116-496B-AD9C-1D90FD8820E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12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help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important for anyone struggling with their mental health to get help to feel better, just like they would with their physical health.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lot we can do to help ourselves feel better but sometimes further help from others is needed.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	Talk to someone we trust, and we can talk to a trusted adult in our family or at school.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	Talk to your doctor.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	Call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Childline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0800 1111.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	Call 999 if we are in immediate danger.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D905-1116-496B-AD9C-1D90FD8820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9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Supporting others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it feel when someone helps you with something you are finding tricky?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feels good to give and receive help. There are ways we can help when people we know are struggling with their mental health.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tells us to Love our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What might that look like?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D905-1116-496B-AD9C-1D90FD8820E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973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D905-1116-496B-AD9C-1D90FD8820E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517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tells us to trust in Him even when it feels too hard.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tells us to show kindness and look out for those who are struggling.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D905-1116-496B-AD9C-1D90FD8820E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372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D905-1116-496B-AD9C-1D90FD8820E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3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3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03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2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6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58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74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9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6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9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E783-BD01-485F-B07B-B2630488D76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57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04" y="2350008"/>
            <a:ext cx="4120896" cy="45079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183" y="3592707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GB" sz="7200" dirty="0"/>
              <a:t>World Mental Health </a:t>
            </a:r>
          </a:p>
          <a:p>
            <a:r>
              <a:rPr lang="en-GB" sz="7200" dirty="0"/>
              <a:t>Day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9129"/>
            <a:ext cx="10058400" cy="23738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2154" y="6158404"/>
            <a:ext cx="49076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10069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Building great learning communities together</a:t>
            </a:r>
          </a:p>
        </p:txBody>
      </p:sp>
    </p:spTree>
    <p:extLst>
      <p:ext uri="{BB962C8B-B14F-4D97-AF65-F5344CB8AC3E}">
        <p14:creationId xmlns:p14="http://schemas.microsoft.com/office/powerpoint/2010/main" val="119304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04" y="2350008"/>
            <a:ext cx="4120896" cy="45079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967" y="2743200"/>
            <a:ext cx="9144000" cy="680484"/>
          </a:xfrm>
        </p:spPr>
        <p:txBody>
          <a:bodyPr>
            <a:noAutofit/>
          </a:bodyPr>
          <a:lstStyle/>
          <a:p>
            <a:r>
              <a:rPr lang="en-GB" sz="4800" dirty="0"/>
              <a:t>Thank you!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7" y="248009"/>
            <a:ext cx="3230630" cy="18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2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52" y="5316868"/>
            <a:ext cx="2347376" cy="13727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350" y="365125"/>
            <a:ext cx="6134100" cy="1325563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What is mental health?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42796" y="4114801"/>
            <a:ext cx="6124703" cy="2254906"/>
          </a:xfrm>
          <a:prstGeom prst="roundRect">
            <a:avLst>
              <a:gd name="adj" fmla="val 6409"/>
            </a:avLst>
          </a:prstGeom>
          <a:solidFill>
            <a:srgbClr val="7868AC"/>
          </a:solidFill>
          <a:ln w="25400" cap="rnd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50" charset="0"/>
                <a:ea typeface="+mn-ea"/>
                <a:cs typeface="+mn-cs"/>
              </a:rPr>
              <a:t>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5504" y="4305300"/>
            <a:ext cx="58905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Mental health is all about how we are feeling and the thoughts we are having. </a:t>
            </a:r>
          </a:p>
          <a:p>
            <a:r>
              <a:rPr lang="en-GB" sz="2800" dirty="0">
                <a:solidFill>
                  <a:schemeClr val="bg1"/>
                </a:solidFill>
              </a:rPr>
              <a:t>It can affect how we behave and the choices we make.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270" y="1690688"/>
            <a:ext cx="1336634" cy="4264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675" y="2560472"/>
            <a:ext cx="1634459" cy="26817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2426" y="473485"/>
            <a:ext cx="1404423" cy="3392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2530" y="72665"/>
            <a:ext cx="1979896" cy="398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52" y="5316868"/>
            <a:ext cx="2347376" cy="13727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5928" y="406398"/>
            <a:ext cx="4724400" cy="4070352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GB" sz="4800" dirty="0"/>
              <a:t>We all have a mix of feelings every day.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What are the feelings for each of these faces?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" y="365124"/>
            <a:ext cx="6173611" cy="61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6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944" y="1628186"/>
            <a:ext cx="1460455" cy="14604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74" y="2056973"/>
            <a:ext cx="2107239" cy="221692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 bwMode="auto">
          <a:xfrm>
            <a:off x="5295901" y="365126"/>
            <a:ext cx="6674428" cy="1940780"/>
          </a:xfrm>
          <a:prstGeom prst="roundRect">
            <a:avLst>
              <a:gd name="adj" fmla="val 6409"/>
            </a:avLst>
          </a:prstGeom>
          <a:solidFill>
            <a:srgbClr val="7868AC"/>
          </a:solidFill>
          <a:ln w="25400" cap="rnd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50" charset="0"/>
                <a:ea typeface="+mn-ea"/>
                <a:cs typeface="+mn-cs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26" y="365126"/>
            <a:ext cx="10625474" cy="1330324"/>
          </a:xfrm>
        </p:spPr>
        <p:txBody>
          <a:bodyPr>
            <a:normAutofit/>
          </a:bodyPr>
          <a:lstStyle/>
          <a:p>
            <a:r>
              <a:rPr lang="en-GB" b="1" dirty="0"/>
              <a:t>Looking after </a:t>
            </a:r>
            <a:br>
              <a:rPr lang="en-GB" b="1" dirty="0"/>
            </a:br>
            <a:r>
              <a:rPr lang="en-GB" b="1" dirty="0"/>
              <a:t>our mental health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52" y="5316868"/>
            <a:ext cx="2347376" cy="1372761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8326" y="1459649"/>
            <a:ext cx="8259318" cy="328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GB" sz="3600" dirty="0"/>
          </a:p>
        </p:txBody>
      </p:sp>
      <p:sp>
        <p:nvSpPr>
          <p:cNvPr id="15" name="Content Placeholder 15"/>
          <p:cNvSpPr txBox="1">
            <a:spLocks/>
          </p:cNvSpPr>
          <p:nvPr/>
        </p:nvSpPr>
        <p:spPr>
          <a:xfrm>
            <a:off x="5295900" y="413060"/>
            <a:ext cx="6543217" cy="1969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Just like with our body, it is important we do things to help our minds to be healthy, be in good condition and feel well.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What are some things we can do?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6850" y="1566386"/>
            <a:ext cx="1926466" cy="18643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4703668"/>
            <a:ext cx="4095750" cy="19859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2989" y="2382411"/>
            <a:ext cx="3234177" cy="24933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825" y="3014368"/>
            <a:ext cx="1481923" cy="14819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24" y="4703668"/>
            <a:ext cx="3571205" cy="22855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400" y="3134575"/>
            <a:ext cx="1891539" cy="16114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0154" y="4789690"/>
            <a:ext cx="3028491" cy="12181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8683" y="3572731"/>
            <a:ext cx="1270915" cy="9045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5056" y="3755330"/>
            <a:ext cx="1523455" cy="9648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3012" y="2420644"/>
            <a:ext cx="1187637" cy="22169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02557" y="4572476"/>
            <a:ext cx="1466066" cy="14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1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build="p"/>
      <p:bldP spid="15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750393" y="1335820"/>
            <a:ext cx="6519741" cy="3159979"/>
          </a:xfrm>
          <a:prstGeom prst="roundRect">
            <a:avLst>
              <a:gd name="adj" fmla="val 6409"/>
            </a:avLst>
          </a:prstGeom>
          <a:solidFill>
            <a:srgbClr val="7868AC"/>
          </a:solidFill>
          <a:ln w="25400" cap="rnd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50" charset="0"/>
                <a:ea typeface="+mn-ea"/>
                <a:cs typeface="+mn-cs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26" y="365126"/>
            <a:ext cx="10625474" cy="896026"/>
          </a:xfrm>
        </p:spPr>
        <p:txBody>
          <a:bodyPr/>
          <a:lstStyle/>
          <a:p>
            <a:r>
              <a:rPr lang="en-GB" b="1" dirty="0"/>
              <a:t>Getting help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52" y="5316868"/>
            <a:ext cx="2347376" cy="1372761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8326" y="1459649"/>
            <a:ext cx="8259318" cy="328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GB" sz="3600" dirty="0"/>
          </a:p>
        </p:txBody>
      </p:sp>
      <p:sp>
        <p:nvSpPr>
          <p:cNvPr id="15" name="Content Placeholder 15"/>
          <p:cNvSpPr txBox="1">
            <a:spLocks/>
          </p:cNvSpPr>
          <p:nvPr/>
        </p:nvSpPr>
        <p:spPr>
          <a:xfrm>
            <a:off x="323850" y="1459648"/>
            <a:ext cx="7886700" cy="1969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15"/>
          <p:cNvSpPr txBox="1">
            <a:spLocks/>
          </p:cNvSpPr>
          <p:nvPr/>
        </p:nvSpPr>
        <p:spPr>
          <a:xfrm>
            <a:off x="953567" y="1464002"/>
            <a:ext cx="6143084" cy="257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It is important for anyone struggling with their mental health to get help to feel better, just like they would with their physical health.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There is a lot we can do to help ourselves feel better but sometimes further help from others is needed.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388" y="-352767"/>
            <a:ext cx="3943977" cy="3943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5778" y="2749084"/>
            <a:ext cx="1985469" cy="3268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50" y="4495799"/>
            <a:ext cx="2200590" cy="2200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473" y="4746028"/>
            <a:ext cx="3962400" cy="17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build="p"/>
      <p:bldP spid="15" grpId="1" build="p"/>
      <p:bldP spid="7" grpId="0" uiExpand="1" build="p"/>
      <p:bldP spid="7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052" y="-313918"/>
            <a:ext cx="5590520" cy="559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408" y="216656"/>
            <a:ext cx="4529372" cy="452937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 bwMode="auto">
          <a:xfrm>
            <a:off x="323850" y="4146453"/>
            <a:ext cx="8297117" cy="2340830"/>
          </a:xfrm>
          <a:prstGeom prst="roundRect">
            <a:avLst>
              <a:gd name="adj" fmla="val 6409"/>
            </a:avLst>
          </a:prstGeom>
          <a:solidFill>
            <a:srgbClr val="7868AC"/>
          </a:solidFill>
          <a:ln w="25400" cap="rnd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50" charset="0"/>
                <a:ea typeface="+mn-ea"/>
                <a:cs typeface="+mn-cs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26" y="365126"/>
            <a:ext cx="10625474" cy="746997"/>
          </a:xfrm>
        </p:spPr>
        <p:txBody>
          <a:bodyPr/>
          <a:lstStyle/>
          <a:p>
            <a:r>
              <a:rPr lang="en-GB" b="1" dirty="0"/>
              <a:t>Supporting others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52" y="5316868"/>
            <a:ext cx="2347376" cy="1372761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8326" y="1459649"/>
            <a:ext cx="8259318" cy="328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GB" sz="3600" dirty="0"/>
          </a:p>
        </p:txBody>
      </p:sp>
      <p:sp>
        <p:nvSpPr>
          <p:cNvPr id="15" name="Content Placeholder 15"/>
          <p:cNvSpPr txBox="1">
            <a:spLocks/>
          </p:cNvSpPr>
          <p:nvPr/>
        </p:nvSpPr>
        <p:spPr>
          <a:xfrm>
            <a:off x="529058" y="4239675"/>
            <a:ext cx="7886700" cy="1409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How does it feel when someone helps you with something you are finding tricky?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It feels good to give and receive help. There are ways we can help when people we know are struggling with their mental health.</a:t>
            </a:r>
          </a:p>
        </p:txBody>
      </p:sp>
      <p:pic>
        <p:nvPicPr>
          <p:cNvPr id="1026" name="Picture 2" descr="lips talking clip art - Clip Art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6" y="993550"/>
            <a:ext cx="2855773" cy="28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build="p"/>
      <p:bldP spid="15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26" y="201405"/>
            <a:ext cx="10625474" cy="896026"/>
          </a:xfrm>
        </p:spPr>
        <p:txBody>
          <a:bodyPr>
            <a:normAutofit/>
          </a:bodyPr>
          <a:lstStyle/>
          <a:p>
            <a:r>
              <a:rPr lang="en-GB" sz="4800" b="1" dirty="0"/>
              <a:t>Hello Yellow Day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52" y="5316868"/>
            <a:ext cx="2347376" cy="1372761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8326" y="1459649"/>
            <a:ext cx="8259318" cy="328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865256" y="1459648"/>
            <a:ext cx="48002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 Hello Yellow Day people wear yellow to show young people that how they feel matters, and to help create a more positive future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F3DE0-7627-4BC9-98E4-A92D9E330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097432"/>
            <a:ext cx="5591100" cy="55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2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26" y="365126"/>
            <a:ext cx="10625474" cy="896026"/>
          </a:xfrm>
        </p:spPr>
        <p:txBody>
          <a:bodyPr>
            <a:normAutofit/>
          </a:bodyPr>
          <a:lstStyle/>
          <a:p>
            <a:r>
              <a:rPr lang="en-GB" sz="4800" b="1" dirty="0"/>
              <a:t>Reflection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52" y="5316868"/>
            <a:ext cx="2347376" cy="1372761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8326" y="1459649"/>
            <a:ext cx="8259318" cy="328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26" y="2750225"/>
            <a:ext cx="4124888" cy="35572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403" y="472078"/>
            <a:ext cx="3801205" cy="3369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 flipH="1">
            <a:off x="728326" y="1459649"/>
            <a:ext cx="5424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Who can you talk to about how you’re feeling?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88110" y="3990237"/>
            <a:ext cx="4780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Who are you going to show kindness to today?</a:t>
            </a:r>
          </a:p>
        </p:txBody>
      </p:sp>
    </p:spTree>
    <p:extLst>
      <p:ext uri="{BB962C8B-B14F-4D97-AF65-F5344CB8AC3E}">
        <p14:creationId xmlns:p14="http://schemas.microsoft.com/office/powerpoint/2010/main" val="24017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26" y="365126"/>
            <a:ext cx="10625474" cy="896026"/>
          </a:xfrm>
        </p:spPr>
        <p:txBody>
          <a:bodyPr>
            <a:normAutofit/>
          </a:bodyPr>
          <a:lstStyle/>
          <a:p>
            <a:r>
              <a:rPr lang="en-GB" sz="4800" b="1" dirty="0"/>
              <a:t>Prayer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52" y="5316868"/>
            <a:ext cx="2347376" cy="1372761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8326" y="1459649"/>
            <a:ext cx="8259318" cy="328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728326" y="1261152"/>
            <a:ext cx="47961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Thank you that you are our God and you are with us, that you hold us in your hands and help and strengthen us when life is hard.</a:t>
            </a:r>
          </a:p>
          <a:p>
            <a:r>
              <a:rPr lang="en-GB" sz="3200" dirty="0"/>
              <a:t>Help us to show the same kindness you show us to other people.</a:t>
            </a:r>
          </a:p>
          <a:p>
            <a:r>
              <a:rPr lang="en-GB" sz="3200" dirty="0"/>
              <a:t>AMEN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101" y="365126"/>
            <a:ext cx="5714227" cy="4419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8265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760</Words>
  <Application>Microsoft Office PowerPoint</Application>
  <PresentationFormat>Widescreen</PresentationFormat>
  <Paragraphs>75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Twinkl</vt:lpstr>
      <vt:lpstr>Office Theme</vt:lpstr>
      <vt:lpstr>PowerPoint Presentation</vt:lpstr>
      <vt:lpstr>What is mental health?</vt:lpstr>
      <vt:lpstr>We all have a mix of feelings every day.  What are the feelings for each of these faces?</vt:lpstr>
      <vt:lpstr>Looking after  our mental health</vt:lpstr>
      <vt:lpstr>Getting help</vt:lpstr>
      <vt:lpstr>Supporting others</vt:lpstr>
      <vt:lpstr>Hello Yellow Day</vt:lpstr>
      <vt:lpstr>Reflection</vt:lpstr>
      <vt:lpstr>Prayer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Brickell</dc:creator>
  <cp:lastModifiedBy>Faith Spinks</cp:lastModifiedBy>
  <cp:revision>53</cp:revision>
  <dcterms:created xsi:type="dcterms:W3CDTF">2020-10-20T10:56:48Z</dcterms:created>
  <dcterms:modified xsi:type="dcterms:W3CDTF">2022-09-14T14:12:52Z</dcterms:modified>
</cp:coreProperties>
</file>